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66" r:id="rId1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35" Type="http://schemas.openxmlformats.org/officeDocument/2006/relationships/slide" Target="slides/slide1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image" Target="../media/image135.png"/></Relationships>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3">
            <a:extLst>
              <a:ext uri="{FF2B5EF4-FFF2-40B4-BE49-F238E27FC236}">
                <a16:creationId xmlns:a16="http://schemas.microsoft.com/office/drawing/2014/main" id="{9775F27D-AC23-8AAA-F512-B810154CBA64}"/>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rIns="91440" numCol="1"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B13F9A"/>
                </a:solidFill>
                <a:effectLst/>
                <a:uLnTx/>
                <a:uFillTx/>
                <a:latin typeface="Arial" panose="020B0604020202020204" pitchFamily="34" charset="0"/>
                <a:ea typeface="宋体" panose="02010600030101010101" pitchFamily="2" charset="-122"/>
                <a:cs typeface="+mn-cs"/>
              </a:rPr>
              <a:t>6/11/2010</a:t>
            </a:r>
          </a:p>
        </p:txBody>
      </p:sp>
      <p:sp>
        <p:nvSpPr>
          <p:cNvPr id="10243" name="Footer Placeholder 4">
            <a:extLst>
              <a:ext uri="{FF2B5EF4-FFF2-40B4-BE49-F238E27FC236}">
                <a16:creationId xmlns:a16="http://schemas.microsoft.com/office/drawing/2014/main" id="{1BEC95F7-541E-D9C5-66DA-77D381316103}"/>
              </a:ext>
            </a:extLst>
          </p:cNvPr>
          <p:cNvSpPr>
            <a:spLocks noGrp="1"/>
          </p:cNvSpPr>
          <p:nvPr>
            <p:ph type="ftr" sz="quarter" idx="11"/>
          </p:nvPr>
        </p:nvSpPr>
        <p:spPr bwMode="auto">
          <a:xfrm>
            <a:off x="1115544" y="102060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rIns="91440" numCol="1"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B13F9A"/>
                </a:solidFill>
                <a:effectLst/>
                <a:uLnTx/>
                <a:uFillTx/>
                <a:latin typeface="Arial" panose="020B0604020202020204" pitchFamily="34" charset="0"/>
                <a:ea typeface="宋体" panose="02010600030101010101" pitchFamily="2" charset="-122"/>
                <a:cs typeface="+mn-cs"/>
              </a:rPr>
              <a:t>E. Prebys – Lee Teng Welcome</a:t>
            </a:r>
          </a:p>
        </p:txBody>
      </p:sp>
      <p:sp>
        <p:nvSpPr>
          <p:cNvPr id="10244" name="Slide Number Placeholder 5">
            <a:extLst>
              <a:ext uri="{FF2B5EF4-FFF2-40B4-BE49-F238E27FC236}">
                <a16:creationId xmlns:a16="http://schemas.microsoft.com/office/drawing/2014/main" id="{EE7585A3-B6A9-7BDD-C4F0-36F9FAD9744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4A566F-94EB-4A1D-A88C-E48B2B3883C0}" type="slidenum">
              <a:rPr kumimoji="0" lang="en-US" altLang="zh-CN" sz="1100" b="0" i="0" u="none" strike="noStrike" kern="1200" cap="none" spc="0" normalizeH="0" baseline="0" noProof="0" smtClean="0">
                <a:ln>
                  <a:noFill/>
                </a:ln>
                <a:solidFill>
                  <a:srgbClr val="B13F9A"/>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100" b="0" i="0" u="none" strike="noStrike" kern="1200" cap="none" spc="0" normalizeH="0" baseline="0" noProof="0">
              <a:ln>
                <a:noFill/>
              </a:ln>
              <a:solidFill>
                <a:srgbClr val="B13F9A"/>
              </a:solidFill>
              <a:effectLst/>
              <a:uLnTx/>
              <a:uFillTx/>
              <a:latin typeface="Arial" panose="020B0604020202020204" pitchFamily="34" charset="0"/>
              <a:ea typeface="宋体" panose="02010600030101010101" pitchFamily="2" charset="-122"/>
              <a:cs typeface="+mn-cs"/>
            </a:endParaRPr>
          </a:p>
        </p:txBody>
      </p:sp>
      <p:pic>
        <p:nvPicPr>
          <p:cNvPr id="10245" name="Picture 6">
            <a:extLst>
              <a:ext uri="{FF2B5EF4-FFF2-40B4-BE49-F238E27FC236}">
                <a16:creationId xmlns:a16="http://schemas.microsoft.com/office/drawing/2014/main" id="{3DD1BC70-0160-40A1-85F9-6DC93E54F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25" t="33479" r="18150" b="7336"/>
          <a:stretch>
            <a:fillRect/>
          </a:stretch>
        </p:blipFill>
        <p:spPr bwMode="auto">
          <a:xfrm>
            <a:off x="825500" y="295275"/>
            <a:ext cx="7650163" cy="572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Tree>
  </p:cSld>
  <p:clrMapOvr>
    <a:masterClrMapping/>
  </p:clrMapOvr>
  <p:transition>
    <p:fade thruBlk="1"/>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